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42e3e7cd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42e3e7cd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42e3e7cd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42e3e7cd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b9a3abe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b9a3abe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638bc5ae5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3638bc5ae5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d9c40d9f9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d9c40d9f9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638bc5ae5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3638bc5ae5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638bc5ae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638bc5ae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638bc5ae5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3638bc5ae5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638bc5ae5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638bc5ae5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638bc5ae5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638bc5ae5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eeaada35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eeaada35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b9a3abe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b9a3abe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01000" y="528300"/>
            <a:ext cx="4677300" cy="20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4800" dirty="0" smtClean="0">
                <a:solidFill>
                  <a:srgbClr val="000000"/>
                </a:solidFill>
              </a:rPr>
              <a:t>Job shadow</a:t>
            </a:r>
            <a:r>
              <a:rPr lang="pl-PL" sz="4800" dirty="0" err="1" smtClean="0">
                <a:solidFill>
                  <a:srgbClr val="000000"/>
                </a:solidFill>
              </a:rPr>
              <a:t>ing</a:t>
            </a:r>
            <a:endParaRPr sz="4800" dirty="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dirty="0">
                <a:solidFill>
                  <a:srgbClr val="000000"/>
                </a:solidFill>
              </a:rPr>
              <a:t>obserwacja pracy</a:t>
            </a:r>
            <a:r>
              <a:rPr lang="pl" sz="4800" dirty="0">
                <a:solidFill>
                  <a:srgbClr val="000000"/>
                </a:solidFill>
              </a:rPr>
              <a:t> </a:t>
            </a:r>
            <a:endParaRPr sz="4800" dirty="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951550" y="4133450"/>
            <a:ext cx="2898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Tarnów, 17.06.2025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846850"/>
            <a:ext cx="4164600" cy="208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132075"/>
            <a:ext cx="3136800" cy="7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Informatycy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4572000" y="132075"/>
            <a:ext cx="2979900" cy="47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Jakie działania podjęli?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obserwacja napraw smartfonów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backup danych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wymiana podzespołów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przywracanie dostępu do komputera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instalacja systemu Windows 11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planowanie i realizacja sieci bezprzewodowej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zapoznanie z funkcjonalnością programu ERP</a:t>
            </a:r>
            <a:endParaRPr sz="2400"/>
          </a:p>
        </p:txBody>
      </p:sp>
      <p:sp>
        <p:nvSpPr>
          <p:cNvPr id="63" name="Google Shape;63;p14"/>
          <p:cNvSpPr txBox="1"/>
          <p:nvPr/>
        </p:nvSpPr>
        <p:spPr>
          <a:xfrm>
            <a:off x="705899" y="972225"/>
            <a:ext cx="1837001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>
                <a:solidFill>
                  <a:schemeClr val="dk2"/>
                </a:solidFill>
              </a:rPr>
              <a:t>Ewa Wardzała</a:t>
            </a:r>
            <a:endParaRPr sz="18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>
                <a:solidFill>
                  <a:schemeClr val="dk2"/>
                </a:solidFill>
              </a:rPr>
              <a:t>Tomasz Pikusa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64" name="Google Shape;64;p14" title="IMG_20250506_113030.jpg"/>
          <p:cNvPicPr preferRelativeResize="0"/>
          <p:nvPr/>
        </p:nvPicPr>
        <p:blipFill rotWithShape="1">
          <a:blip r:embed="rId3">
            <a:alphaModFix/>
          </a:blip>
          <a:srcRect t="14109" b="11118"/>
          <a:stretch/>
        </p:blipFill>
        <p:spPr>
          <a:xfrm>
            <a:off x="2826550" y="855675"/>
            <a:ext cx="1613200" cy="21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title="IMG_20250509_11162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700" y="2029700"/>
            <a:ext cx="1280575" cy="2276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IMG_20250507_09302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5549" y="69925"/>
            <a:ext cx="1206225" cy="21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IMG_20250507_09290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15250" y="2416350"/>
            <a:ext cx="1385525" cy="246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title="20250505_121003.jpg"/>
          <p:cNvPicPr preferRelativeResize="0"/>
          <p:nvPr/>
        </p:nvPicPr>
        <p:blipFill rotWithShape="1">
          <a:blip r:embed="rId7">
            <a:alphaModFix/>
          </a:blip>
          <a:srcRect l="14815" t="17403" r="12127"/>
          <a:stretch/>
        </p:blipFill>
        <p:spPr>
          <a:xfrm>
            <a:off x="2014675" y="3084713"/>
            <a:ext cx="1446276" cy="1911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265500" y="240850"/>
            <a:ext cx="4045200" cy="6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Programista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2"/>
          </p:nvPr>
        </p:nvSpPr>
        <p:spPr>
          <a:xfrm>
            <a:off x="4572000" y="1573125"/>
            <a:ext cx="3270600" cy="357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Jakie działania podjął?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79999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● Analiza i debugowanie    aplikacji webowej</a:t>
            </a:r>
            <a:endParaRPr/>
          </a:p>
          <a:p>
            <a:pPr marL="179999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● Audyt techniczny strony internetowej</a:t>
            </a:r>
            <a:endParaRPr/>
          </a:p>
          <a:p>
            <a:pPr marL="179999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● Testy SEO (Lighthouse)</a:t>
            </a:r>
            <a:endParaRPr/>
          </a:p>
          <a:p>
            <a:pPr marL="179999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● Rekomendacje optymalizacyjne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135250" y="1189475"/>
            <a:ext cx="216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chemeClr val="dk2"/>
                </a:solidFill>
              </a:rPr>
              <a:t>Dawid Dunikowski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6" name="Google Shape;76;p15" title="20250505_114740.jpg"/>
          <p:cNvPicPr preferRelativeResize="0"/>
          <p:nvPr/>
        </p:nvPicPr>
        <p:blipFill rotWithShape="1">
          <a:blip r:embed="rId3">
            <a:alphaModFix/>
          </a:blip>
          <a:srcRect t="22005" b="14651"/>
          <a:stretch/>
        </p:blipFill>
        <p:spPr>
          <a:xfrm>
            <a:off x="2576400" y="868900"/>
            <a:ext cx="1802601" cy="247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title="174670337093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0225" y="2485988"/>
            <a:ext cx="1536050" cy="204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 title="174653630663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350" y="1978825"/>
            <a:ext cx="2215799" cy="295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 title="1746789222930.jpg"/>
          <p:cNvPicPr preferRelativeResize="0"/>
          <p:nvPr/>
        </p:nvPicPr>
        <p:blipFill rotWithShape="1">
          <a:blip r:embed="rId6">
            <a:alphaModFix/>
          </a:blip>
          <a:srcRect t="8025" b="7501"/>
          <a:stretch/>
        </p:blipFill>
        <p:spPr>
          <a:xfrm>
            <a:off x="6285825" y="154200"/>
            <a:ext cx="2620452" cy="166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03013" y="194325"/>
            <a:ext cx="2627400" cy="6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Elektryk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4472175" y="0"/>
            <a:ext cx="29934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Jakie działania podjął?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Modernizacja instalacji elektrycznych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Montaż instalacji fotowoltaicznych (PV)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Trasowanie instalacji podtynkowych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 Montaż i podłączanie instalacji iluminacji (listwy LED)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163150" y="848150"/>
            <a:ext cx="1725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chemeClr val="dk2"/>
                </a:solidFill>
              </a:rPr>
              <a:t>Robert Hosaja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7" name="Google Shape;87;p16" title="IMG_20250507_092521.jpg"/>
          <p:cNvPicPr preferRelativeResize="0"/>
          <p:nvPr/>
        </p:nvPicPr>
        <p:blipFill rotWithShape="1">
          <a:blip r:embed="rId3">
            <a:alphaModFix/>
          </a:blip>
          <a:srcRect l="57004" t="13852"/>
          <a:stretch/>
        </p:blipFill>
        <p:spPr>
          <a:xfrm>
            <a:off x="7994025" y="0"/>
            <a:ext cx="1149972" cy="1723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IMG_20250507_092657.jpg"/>
          <p:cNvPicPr preferRelativeResize="0"/>
          <p:nvPr/>
        </p:nvPicPr>
        <p:blipFill rotWithShape="1">
          <a:blip r:embed="rId4">
            <a:alphaModFix/>
          </a:blip>
          <a:srcRect l="28749" r="24427" b="19309"/>
          <a:stretch/>
        </p:blipFill>
        <p:spPr>
          <a:xfrm>
            <a:off x="2855349" y="194325"/>
            <a:ext cx="1616824" cy="208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 title="IMG_20250506_07571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5574" y="2912075"/>
            <a:ext cx="1616827" cy="2161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 title="Skan_20250505-1929-0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5523" y="2431076"/>
            <a:ext cx="1730095" cy="256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 title="IMG_20250508_112107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046" y="1424100"/>
            <a:ext cx="1559204" cy="2084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 title="IMG_20250508_115556.jpg"/>
          <p:cNvPicPr preferRelativeResize="0"/>
          <p:nvPr/>
        </p:nvPicPr>
        <p:blipFill rotWithShape="1">
          <a:blip r:embed="rId8">
            <a:alphaModFix/>
          </a:blip>
          <a:srcRect b="18692"/>
          <a:stretch/>
        </p:blipFill>
        <p:spPr>
          <a:xfrm>
            <a:off x="1095900" y="3622700"/>
            <a:ext cx="1334774" cy="1450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 idx="4294967295"/>
          </p:nvPr>
        </p:nvSpPr>
        <p:spPr>
          <a:xfrm>
            <a:off x="249625" y="165750"/>
            <a:ext cx="36354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Kompetencje międzykulturowe</a:t>
            </a:r>
            <a:endParaRPr sz="3600"/>
          </a:p>
        </p:txBody>
      </p:sp>
      <p:pic>
        <p:nvPicPr>
          <p:cNvPr id="98" name="Google Shape;98;p17" title="IMG-20250505-WA0028.jpg"/>
          <p:cNvPicPr preferRelativeResize="0"/>
          <p:nvPr/>
        </p:nvPicPr>
        <p:blipFill rotWithShape="1">
          <a:blip r:embed="rId3">
            <a:alphaModFix/>
          </a:blip>
          <a:srcRect l="20034" t="7969" r="40270" b="17062"/>
          <a:stretch/>
        </p:blipFill>
        <p:spPr>
          <a:xfrm>
            <a:off x="3556312" y="51500"/>
            <a:ext cx="2263540" cy="197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 title="IMG-20250505-WA0029.jpg"/>
          <p:cNvPicPr preferRelativeResize="0"/>
          <p:nvPr/>
        </p:nvPicPr>
        <p:blipFill rotWithShape="1">
          <a:blip r:embed="rId4">
            <a:alphaModFix/>
          </a:blip>
          <a:srcRect l="12980" t="4706" r="42350" b="18764"/>
          <a:stretch/>
        </p:blipFill>
        <p:spPr>
          <a:xfrm>
            <a:off x="3194363" y="2543611"/>
            <a:ext cx="2668000" cy="211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 title="IMG-20250505-WA0030.jpg"/>
          <p:cNvPicPr preferRelativeResize="0"/>
          <p:nvPr/>
        </p:nvPicPr>
        <p:blipFill rotWithShape="1">
          <a:blip r:embed="rId5">
            <a:alphaModFix/>
          </a:blip>
          <a:srcRect l="12526" t="10998" r="43629" b="17069"/>
          <a:stretch/>
        </p:blipFill>
        <p:spPr>
          <a:xfrm>
            <a:off x="6229525" y="505525"/>
            <a:ext cx="2726772" cy="206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 title="IMG-20250506-WA0036.jpg"/>
          <p:cNvPicPr preferRelativeResize="0"/>
          <p:nvPr/>
        </p:nvPicPr>
        <p:blipFill rotWithShape="1">
          <a:blip r:embed="rId6">
            <a:alphaModFix/>
          </a:blip>
          <a:srcRect l="14820" r="15764"/>
          <a:stretch/>
        </p:blipFill>
        <p:spPr>
          <a:xfrm>
            <a:off x="443575" y="771900"/>
            <a:ext cx="2464024" cy="163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 title="IMG-20250508-WA0024.jpg"/>
          <p:cNvPicPr preferRelativeResize="0"/>
          <p:nvPr/>
        </p:nvPicPr>
        <p:blipFill rotWithShape="1">
          <a:blip r:embed="rId7">
            <a:alphaModFix/>
          </a:blip>
          <a:srcRect t="20741"/>
          <a:stretch/>
        </p:blipFill>
        <p:spPr>
          <a:xfrm>
            <a:off x="6831800" y="2900050"/>
            <a:ext cx="1863576" cy="1974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 txBox="1"/>
          <p:nvPr/>
        </p:nvSpPr>
        <p:spPr>
          <a:xfrm>
            <a:off x="69800" y="2571750"/>
            <a:ext cx="30000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pl" sz="1800">
                <a:solidFill>
                  <a:schemeClr val="dk2"/>
                </a:solidFill>
              </a:rPr>
              <a:t>brak sygnalizacji świetlnej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pl" sz="1800">
                <a:solidFill>
                  <a:schemeClr val="dk2"/>
                </a:solidFill>
              </a:rPr>
              <a:t>włoska gestykulacja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pl" sz="1800">
                <a:solidFill>
                  <a:schemeClr val="dk2"/>
                </a:solidFill>
              </a:rPr>
              <a:t>zaloty Włochów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pl" sz="1800">
                <a:solidFill>
                  <a:schemeClr val="dk2"/>
                </a:solidFill>
              </a:rPr>
              <a:t>pyszne jedzenie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pl" sz="1800">
                <a:solidFill>
                  <a:schemeClr val="dk2"/>
                </a:solidFill>
              </a:rPr>
              <a:t>małe warzywniaki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 idx="4294967295"/>
          </p:nvPr>
        </p:nvSpPr>
        <p:spPr>
          <a:xfrm>
            <a:off x="404950" y="281875"/>
            <a:ext cx="69528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solidFill>
                  <a:schemeClr val="dk2"/>
                </a:solidFill>
              </a:rPr>
              <a:t>Rynek pracy - perspektywy mobilności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4294967295"/>
          </p:nvPr>
        </p:nvSpPr>
        <p:spPr>
          <a:xfrm>
            <a:off x="311700" y="1212075"/>
            <a:ext cx="4084500" cy="33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 Barcellona Pozzo di Gotto działa wiele firm reprezentujących różnorodne sektory gospodarki, w tym przemysł: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spożywczy,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chemiczny,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budowlany,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l"/>
              <a:t>IT </a:t>
            </a:r>
            <a:endParaRPr/>
          </a:p>
        </p:txBody>
      </p:sp>
      <p:sp>
        <p:nvSpPr>
          <p:cNvPr id="110" name="Google Shape;110;p18"/>
          <p:cNvSpPr txBox="1"/>
          <p:nvPr/>
        </p:nvSpPr>
        <p:spPr>
          <a:xfrm>
            <a:off x="5446500" y="1212075"/>
            <a:ext cx="3000000" cy="31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</a:rPr>
              <a:t>Canditfrucht S.p.A.</a:t>
            </a:r>
            <a:r>
              <a:rPr lang="pl" sz="1100">
                <a:solidFill>
                  <a:schemeClr val="dk1"/>
                </a:solidFill>
              </a:rPr>
              <a:t> – specjalizuje się w przetwarzaniu i konserwacji owoców i warzyw.</a:t>
            </a:r>
            <a:br>
              <a:rPr lang="pl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</a:rPr>
              <a:t>Agrumi-Gel S.r.l.</a:t>
            </a:r>
            <a:r>
              <a:rPr lang="pl" sz="1100">
                <a:solidFill>
                  <a:schemeClr val="dk1"/>
                </a:solidFill>
              </a:rPr>
              <a:t> – zajmuje się przetwórstwem owoców cytrusowych.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</a:rPr>
              <a:t>A.I.Chem S.r.l.</a:t>
            </a:r>
            <a:r>
              <a:rPr lang="pl" sz="1100">
                <a:solidFill>
                  <a:schemeClr val="dk1"/>
                </a:solidFill>
              </a:rPr>
              <a:t> – producent detergentów i środków czystości.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dk1"/>
                </a:solidFill>
              </a:rPr>
              <a:t>wiele firm zajmujących się budową i remontami budynków mieszkalnych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dk1"/>
                </a:solidFill>
              </a:rPr>
              <a:t>firmy zajmujące się tworzeniem oprogramowania i aplikacji,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100">
                <a:solidFill>
                  <a:schemeClr val="dk1"/>
                </a:solidFill>
              </a:rPr>
              <a:t>serwisy komputerowe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title" idx="4294967295"/>
          </p:nvPr>
        </p:nvSpPr>
        <p:spPr>
          <a:xfrm>
            <a:off x="404950" y="281875"/>
            <a:ext cx="84057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solidFill>
                  <a:schemeClr val="dk2"/>
                </a:solidFill>
              </a:rPr>
              <a:t>Upowszechnianie wśród młodzieży - Informatyk 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16" name="Google Shape;116;p19"/>
          <p:cNvSpPr txBox="1">
            <a:spLocks noGrp="1"/>
          </p:cNvSpPr>
          <p:nvPr>
            <p:ph type="body" idx="4294967295"/>
          </p:nvPr>
        </p:nvSpPr>
        <p:spPr>
          <a:xfrm>
            <a:off x="1067800" y="914975"/>
            <a:ext cx="4084500" cy="10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l"/>
              <a:t>Przywracanie dostępu do komputera użytkownikowi, który zapomniał hasła - klasa 2I</a:t>
            </a:r>
            <a:endParaRPr/>
          </a:p>
        </p:txBody>
      </p:sp>
      <p:pic>
        <p:nvPicPr>
          <p:cNvPr id="117" name="Google Shape;117;p19" title="IMG_20250527_07540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948" y="2174625"/>
            <a:ext cx="2026123" cy="2836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 title="IMG_20250527_07554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1175" y="1017725"/>
            <a:ext cx="3360748" cy="189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 title="IMG_20250527_075629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1404" y="3062824"/>
            <a:ext cx="2494700" cy="140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 title="IMG_20250527_08111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3375" y="3258825"/>
            <a:ext cx="2435948" cy="137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 idx="4294967295"/>
          </p:nvPr>
        </p:nvSpPr>
        <p:spPr>
          <a:xfrm>
            <a:off x="404950" y="281875"/>
            <a:ext cx="8475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solidFill>
                  <a:schemeClr val="dk2"/>
                </a:solidFill>
              </a:rPr>
              <a:t>Upowszechnianie wśród młodzieży - Informatyk 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4294967295"/>
          </p:nvPr>
        </p:nvSpPr>
        <p:spPr>
          <a:xfrm>
            <a:off x="280625" y="1274250"/>
            <a:ext cx="4084500" cy="12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Zajęcia z klasą informatyczną. Temat Demontaż i montaż laptopów.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klasa 1IF</a:t>
            </a:r>
            <a:endParaRPr/>
          </a:p>
        </p:txBody>
      </p:sp>
      <p:pic>
        <p:nvPicPr>
          <p:cNvPr id="127" name="Google Shape;127;p20" title="20250530_1042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6250" y="963200"/>
            <a:ext cx="1854598" cy="401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 title="20250530_10494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8600" y="976075"/>
            <a:ext cx="1854598" cy="401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 title="20250530_102740.jpg"/>
          <p:cNvPicPr preferRelativeResize="0"/>
          <p:nvPr/>
        </p:nvPicPr>
        <p:blipFill rotWithShape="1">
          <a:blip r:embed="rId5">
            <a:alphaModFix/>
          </a:blip>
          <a:srcRect t="32792" b="22390"/>
          <a:stretch/>
        </p:blipFill>
        <p:spPr>
          <a:xfrm>
            <a:off x="1798550" y="2512599"/>
            <a:ext cx="2127001" cy="2063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 idx="4294967295"/>
          </p:nvPr>
        </p:nvSpPr>
        <p:spPr>
          <a:xfrm>
            <a:off x="170925" y="281875"/>
            <a:ext cx="86244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solidFill>
                  <a:schemeClr val="dk2"/>
                </a:solidFill>
              </a:rPr>
              <a:t>Upowszechnianie wśród młodzieży - Programista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4294967295"/>
          </p:nvPr>
        </p:nvSpPr>
        <p:spPr>
          <a:xfrm>
            <a:off x="286600" y="900825"/>
            <a:ext cx="4285500" cy="39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Klasa 1IP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Temat: Upowszechnianie Job Shadowing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Podczas zajęć z uczniem klasy IP wykorzystałem praktyczne zadanie rekrutacyjne stosowane przez Wide Cloud Technologies. Wspólnie analizowaliśmy konkretne błędy w ko-</a:t>
            </a:r>
            <a:br>
              <a:rPr lang="pl"/>
            </a:br>
            <a:r>
              <a:rPr lang="pl"/>
              <a:t>dzie CSS oraz JavaScript, co stanowiło doskonałe ćwiczenie umiejętności debugowania.</a:t>
            </a:r>
            <a:endParaRPr/>
          </a:p>
        </p:txBody>
      </p:sp>
      <p:pic>
        <p:nvPicPr>
          <p:cNvPr id="136" name="Google Shape;136;p21" title="Zrzut ekranu 2025-05-23 15272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2975" y="1266050"/>
            <a:ext cx="4372350" cy="2101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 idx="4294967295"/>
          </p:nvPr>
        </p:nvSpPr>
        <p:spPr>
          <a:xfrm>
            <a:off x="404950" y="281875"/>
            <a:ext cx="8094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solidFill>
                  <a:schemeClr val="dk2"/>
                </a:solidFill>
              </a:rPr>
              <a:t>Upowszechnianie wśród młodzieży - Elektryk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body" idx="4294967295"/>
          </p:nvPr>
        </p:nvSpPr>
        <p:spPr>
          <a:xfrm>
            <a:off x="355150" y="1615325"/>
            <a:ext cx="3304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l"/>
              <a:t>W klasie 2 E  na lekcji Maszyny elektryczne - została przeprowadzana lekcja na temat “ Instalacje fotowoltaiczne w Polsce kontra  Europa południowa “ </a:t>
            </a:r>
            <a:endParaRPr/>
          </a:p>
        </p:txBody>
      </p:sp>
      <p:pic>
        <p:nvPicPr>
          <p:cNvPr id="143" name="Google Shape;143;p22" title="IMG-20250529-WA000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2850" y="1046913"/>
            <a:ext cx="1259101" cy="16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 title="IMG-20250529-WA001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5275" y="1524575"/>
            <a:ext cx="1911323" cy="255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 title="IMG-20250529-WA001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1923" y="2953350"/>
            <a:ext cx="2680381" cy="2005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/>
        </p:nvSpPr>
        <p:spPr>
          <a:xfrm>
            <a:off x="0" y="0"/>
            <a:ext cx="8467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solidFill>
                  <a:schemeClr val="dk2"/>
                </a:solidFill>
              </a:rPr>
              <a:t>Upowszechnianie w firmie “Hymon”  współtwórca zielonej energii: w technologiach fotowoltaicznych i systemach grzewczych </a:t>
            </a:r>
            <a:endParaRPr sz="3000">
              <a:solidFill>
                <a:schemeClr val="dk2"/>
              </a:solidFill>
            </a:endParaRPr>
          </a:p>
        </p:txBody>
      </p:sp>
      <p:pic>
        <p:nvPicPr>
          <p:cNvPr id="151" name="Google Shape;151;p23" title="IMG-20250529-WA00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600" y="1569900"/>
            <a:ext cx="2408697" cy="32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 title="IMG-20250529-WA000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5287" y="1569900"/>
            <a:ext cx="2098673" cy="156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 title="IMG-20250529-WA000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0725" y="2450500"/>
            <a:ext cx="2810952" cy="210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 title="IMG-20250529-WA0007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8591" y="3417975"/>
            <a:ext cx="1899249" cy="1420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title"/>
          </p:nvPr>
        </p:nvSpPr>
        <p:spPr>
          <a:xfrm>
            <a:off x="1072975" y="3302100"/>
            <a:ext cx="6367800" cy="15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Dziękujemy za uwagę</a:t>
            </a:r>
            <a:endParaRPr sz="4800"/>
          </a:p>
        </p:txBody>
      </p:sp>
      <p:pic>
        <p:nvPicPr>
          <p:cNvPr id="160" name="Google Shape;160;p24" title="IMG-20250506-WA004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550" y="361875"/>
            <a:ext cx="5319881" cy="299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270</Words>
  <Application>Microsoft Office PowerPoint</Application>
  <PresentationFormat>Pokaz na ekranie (16:9)</PresentationFormat>
  <Paragraphs>63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4" baseType="lpstr">
      <vt:lpstr>Arial</vt:lpstr>
      <vt:lpstr>Simple Light</vt:lpstr>
      <vt:lpstr>Job shadowing obserwacja pracy  </vt:lpstr>
      <vt:lpstr>Informatycy</vt:lpstr>
      <vt:lpstr>Programista</vt:lpstr>
      <vt:lpstr>Elektryk</vt:lpstr>
      <vt:lpstr>Kompetencje międzykulturowe</vt:lpstr>
      <vt:lpstr>Rynek pracy - perspektywy mobilności</vt:lpstr>
      <vt:lpstr>Upowszechnianie wśród młodzieży - Informatyk </vt:lpstr>
      <vt:lpstr>Upowszechnianie wśród młodzieży - Informatyk </vt:lpstr>
      <vt:lpstr>Upowszechnianie wśród młodzieży - Programista</vt:lpstr>
      <vt:lpstr>Upowszechnianie wśród młodzieży - Elektryk</vt:lpstr>
      <vt:lpstr>Prezentacja programu PowerPoint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shadowing obserwacja pracy  </dc:title>
  <cp:lastModifiedBy>Elektronik</cp:lastModifiedBy>
  <cp:revision>2</cp:revision>
  <dcterms:modified xsi:type="dcterms:W3CDTF">2025-08-26T07:34:08Z</dcterms:modified>
</cp:coreProperties>
</file>